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5"/>
    <p:restoredTop sz="94658"/>
  </p:normalViewPr>
  <p:slideViewPr>
    <p:cSldViewPr snapToGrid="0">
      <p:cViewPr varScale="1">
        <p:scale>
          <a:sx n="120" d="100"/>
          <a:sy n="120" d="100"/>
        </p:scale>
        <p:origin x="1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F404F-7DAC-564F-B86F-D2EFF91F5BB3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5025F-BDB0-CB49-B15E-D03526DA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22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Digital entry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5025F-BDB0-CB49-B15E-D03526DAC9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70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Print &amp; write-in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5025F-BDB0-CB49-B15E-D03526DAC9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2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C10B-FF78-59D1-286B-721005784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48588E-2964-ED5C-5F63-7593F82D4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F5CEF-61C7-D321-8547-A26B18A9F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42C96-4E95-90A9-D49E-777D4CB5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4D4E9-9C26-75CE-3E82-498C3F19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6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098E6-65C4-43C2-3EB9-3D8432726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B57DEE-E0C8-EB17-7DEC-78EF001FF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189B7-C440-CBCA-72DB-FF93D0565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B76D4-F247-AB8C-8319-67EB1C9D0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D21C8-F001-4509-4304-68480A16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0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8229B4-1383-72A2-EFAE-8CC77442EF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79C47-6BCF-BB58-1CEF-415DAB70C8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98223-85D8-3C9C-7609-7B138B8A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35144-A716-8E44-7F67-B203BDD9C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9AA27-970B-AA86-B301-04E0B523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2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15B9F-2F11-36C6-8868-0C8500CD8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ACB87-F627-626A-9C78-C3704DDF4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D24BB-3283-3553-2DA3-BDB47F892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7AEFC-E757-2287-F5B2-B79F987FB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7AD64-5AC0-587E-1CFF-3C33CEEE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7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2BE42-EC7C-0FC6-135A-F9387811A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CA6E6-B5B0-1464-7414-98D82AC73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0D832-733F-4800-244C-C47FF31DD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CF363-442E-B44F-8F5B-16F51657D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E8DA9-93A1-73E8-7AFD-CED3A59E2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7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A8013-0667-1ED5-8D7A-67202E1C5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657CE-30C5-DF9C-CD93-6C8D7BAF4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30138-3E9C-F212-BC41-6BC38EDA3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8BA09-CC68-EB0A-A596-16D9F2405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24619-D79F-E6C0-4787-47095651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A9ABA-2F50-5AAD-A08B-A9FB5FEB3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2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609B0-DD1E-3A76-CD23-BB6B5FA2C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E68F9-174E-0253-6956-248B40D6A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66A75-4944-8A17-A793-65FF43F03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96DA90-7F6C-8DEB-6F6A-67BEACBD5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99B78C-1248-3BB4-4E09-E8FEA1908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A46389-2E95-9B9B-4D25-33FD8177F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04E320-3406-863A-93AC-C39F6F527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2923F-1826-9021-6FCE-C5CE359DA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3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CE68A-6A82-3C33-0047-64338A6CF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B9A576-C9B2-28A8-3B86-D9A8B65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401B4-FE17-BC50-1B2B-13476D66B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31FCE-0C1E-F6FD-7A21-2BDC2ACAD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1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D1E0F9-5862-9E3A-56B4-C0D14380C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1E53E-2936-9551-274C-65F448DB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FEDB0D-87C0-F3F0-CFBD-57483069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5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0BA75-6AE4-50D5-C458-58A74B6F8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C6C23-6B38-C7C5-5024-4B7F7E94D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7F02B8-D68C-BDA5-4A98-7A00CE0C1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0E482-DDBC-E617-3379-24201DD37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F92D0-599A-FA05-BC8B-8910A572B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42154-6616-3D72-BD1D-2A8289A6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2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1BCB4-EB1B-66D6-0BEE-A6722D674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8842D2-68B8-FFEE-BFE3-A664884083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A0B56-BB86-4627-36EF-A9ACB8E13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C5703D-D7DA-E012-7DF5-66460E726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AE4FA-1D1F-A24D-A45B-41C246798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7AE3F-8894-A03A-2542-D9DE41BA4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8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A6879B-4CA9-0BE3-AA04-069F20070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227D1-817E-8069-AC3C-CDD0F894E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E4267-8F5E-D3B5-68A6-18E7C02DEF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895AA7-CAA1-D84C-9BFC-422D6E5B7EFD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E0A26-F44B-DCE6-B107-3C6EE6807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BCF1C-1167-C239-FFD1-3FB4ADD50E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7A358F-7DB6-644C-B6BA-404320AF2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2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3CEEB-F520-D2F0-1A4B-E288A3E21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597" y="341987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affirmations for (your name)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4796A-DC72-5DFB-C968-D31584810D2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955160" y="2394468"/>
            <a:ext cx="1298944" cy="8466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dirty="0">
                <a:latin typeface="Dubai" panose="020B0503030403030204" pitchFamily="34" charset="-78"/>
                <a:cs typeface="Dubai" panose="020B0503030403030204" pitchFamily="34" charset="-78"/>
              </a:rPr>
              <a:t>Sample affirmation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6B208E2-938C-46C0-F295-7A2184BD9C2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43004" y="2206624"/>
            <a:ext cx="1647160" cy="1034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700" dirty="0">
                <a:latin typeface="Dubai" panose="020B0503030403030204" pitchFamily="34" charset="-78"/>
                <a:cs typeface="Dubai" panose="020B0503030403030204" pitchFamily="34" charset="-78"/>
              </a:rPr>
              <a:t>Sample affirmation text for longer affirmations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16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B6FE57E-1369-CF78-1C30-B5AC8427D91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79064" y="2394466"/>
            <a:ext cx="1298944" cy="8466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dirty="0">
                <a:latin typeface="Dubai" panose="020B0503030403030204" pitchFamily="34" charset="-78"/>
                <a:cs typeface="Dubai" panose="020B0503030403030204" pitchFamily="34" charset="-78"/>
              </a:rPr>
              <a:t>[  ]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02C44B0-9C42-BB3E-834F-944CCB77510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98537" y="2394466"/>
            <a:ext cx="1298944" cy="8466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dirty="0">
                <a:latin typeface="Dubai" panose="020B0503030403030204" pitchFamily="34" charset="-78"/>
                <a:cs typeface="Dubai" panose="020B0503030403030204" pitchFamily="34" charset="-78"/>
              </a:rPr>
              <a:t>[  ]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6621EBF-897D-6B0F-9C2F-B3F426670BF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12807" y="4457181"/>
            <a:ext cx="1298944" cy="836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dirty="0">
                <a:latin typeface="Dubai" panose="020B0503030403030204" pitchFamily="34" charset="-78"/>
                <a:cs typeface="Dubai" panose="020B0503030403030204" pitchFamily="34" charset="-78"/>
              </a:rPr>
              <a:t>[  ]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707954C-CB70-9D85-2960-76E21EF6BE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22543" y="4443010"/>
            <a:ext cx="1298944" cy="843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dirty="0">
                <a:latin typeface="Dubai" panose="020B0503030403030204" pitchFamily="34" charset="-78"/>
                <a:cs typeface="Dubai" panose="020B0503030403030204" pitchFamily="34" charset="-78"/>
              </a:rPr>
              <a:t>[  ]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2A4E83-48F4-3CBA-5E57-9314BD878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64692" y="2206623"/>
            <a:ext cx="1647160" cy="1034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700" dirty="0">
                <a:latin typeface="Dubai" panose="020B0503030403030204" pitchFamily="34" charset="-78"/>
                <a:cs typeface="Dubai" panose="020B0503030403030204" pitchFamily="34" charset="-78"/>
              </a:rPr>
              <a:t>[  ]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1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CB81672-681F-F09E-CC35-9A3538A27D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93567" y="4219720"/>
            <a:ext cx="1647160" cy="1034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700" dirty="0">
                <a:latin typeface="Dubai" panose="020B0503030403030204" pitchFamily="34" charset="-78"/>
                <a:cs typeface="Dubai" panose="020B0503030403030204" pitchFamily="34" charset="-78"/>
              </a:rPr>
              <a:t>Sample affirmation text for longer affirmations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1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98573F0-56FB-8B73-1634-04E6B35470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1932" y="4219720"/>
            <a:ext cx="1647160" cy="1034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700" dirty="0">
                <a:latin typeface="Dubai" panose="020B0503030403030204" pitchFamily="34" charset="-78"/>
                <a:cs typeface="Dubai" panose="020B0503030403030204" pitchFamily="34" charset="-78"/>
              </a:rPr>
              <a:t>[  ]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1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97FDDA5-7EE7-F607-9FCF-393AC55C62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82037" y="4219719"/>
            <a:ext cx="1647160" cy="1034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700" dirty="0">
                <a:latin typeface="Dubai" panose="020B0503030403030204" pitchFamily="34" charset="-78"/>
                <a:cs typeface="Dubai" panose="020B0503030403030204" pitchFamily="34" charset="-78"/>
              </a:rPr>
              <a:t>[  ]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1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5830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0BFBD-B6AB-02C2-0071-0670C336D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EC323-4929-2548-6DF9-6673855FB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597" y="341987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affirmations for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9634B15-6347-4397-93E4-362916BA67A1}"/>
              </a:ext>
            </a:extLst>
          </p:cNvPr>
          <p:cNvCxnSpPr/>
          <p:nvPr/>
        </p:nvCxnSpPr>
        <p:spPr>
          <a:xfrm>
            <a:off x="5074370" y="1120603"/>
            <a:ext cx="3793524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938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44</Words>
  <Application>Microsoft Macintosh PowerPoint</Application>
  <PresentationFormat>Widescreen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Aharoni</vt:lpstr>
      <vt:lpstr>Aptos</vt:lpstr>
      <vt:lpstr>Aptos Display</vt:lpstr>
      <vt:lpstr>Arial</vt:lpstr>
      <vt:lpstr>Dubai</vt:lpstr>
      <vt:lpstr>Office Theme</vt:lpstr>
      <vt:lpstr>affirmations for (your name)</vt:lpstr>
      <vt:lpstr>affirmations for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DJ Peay</dc:creator>
  <cp:lastModifiedBy>DJ Peay</cp:lastModifiedBy>
  <cp:revision>6</cp:revision>
  <dcterms:created xsi:type="dcterms:W3CDTF">2026-03-17T18:09:40Z</dcterms:created>
  <dcterms:modified xsi:type="dcterms:W3CDTF">2026-03-17T19:59:41Z</dcterms:modified>
</cp:coreProperties>
</file>